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DF612-C603-49EF-AA91-E589E4C35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63AAC1-379C-4088-9D06-20C7B5DA6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29285-5E5C-4E52-A870-8CDBE2DE9A14}" type="datetimeFigureOut">
              <a:rPr lang="en-AU" smtClean="0"/>
              <a:t>20/07/2019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4B6895-0467-4556-9099-DF2CE4A28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474582-876F-4AE1-96E3-210838672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A9E64-8701-4270-9101-811FB344D2A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21526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372C87-4DD9-445E-AC1C-6E0EB92B2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A2660E-2D6E-4927-876F-CE944D104A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FB3890-4EC9-418C-9A23-B20C75CE0D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129285-5E5C-4E52-A870-8CDBE2DE9A14}" type="datetimeFigureOut">
              <a:rPr lang="en-AU" smtClean="0"/>
              <a:t>20/07/2019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8A473E-40F9-4758-A51E-72D9E55D9A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95E978-9341-4F04-B873-8AE04CE3DC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A9E64-8701-4270-9101-811FB344D2A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30778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2F17801A-6210-460D-87AA-0775C964B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>
                <a:solidFill>
                  <a:schemeClr val="accent2">
                    <a:lumMod val="40000"/>
                    <a:lumOff val="60000"/>
                  </a:schemeClr>
                </a:solidFill>
                <a:latin typeface="SutonnyMJ" pitchFamily="2" charset="0"/>
                <a:cs typeface="SutonnyMJ" pitchFamily="2" charset="0"/>
              </a:rPr>
              <a:t>D”P gva¨wgK</a:t>
            </a:r>
            <a:br>
              <a:rPr lang="en-US" sz="2400" b="0"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5600" b="1">
                <a:solidFill>
                  <a:schemeClr val="accent2">
                    <a:lumMod val="40000"/>
                    <a:lumOff val="60000"/>
                  </a:schemeClr>
                </a:solidFill>
                <a:latin typeface="RinkiyMJ" pitchFamily="2" charset="0"/>
                <a:cs typeface="RinkiyMJ" pitchFamily="2" charset="0"/>
              </a:rPr>
              <a:t>Z_¨ I †hvMv‡hvM cÖhyw³</a:t>
            </a:r>
            <a:endParaRPr lang="en-US" sz="5600" b="1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EE55CE-5A29-48C5-996D-D9E3BFCABE8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734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D13EB30F-0AC0-479D-89EF-E25510D1D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spcAft>
                <a:spcPts val="300"/>
              </a:spcAft>
            </a:pPr>
            <a:r>
              <a:rPr lang="as-IN" sz="2800" b="1">
                <a:ln w="0"/>
                <a:cs typeface="SolaimanLipi" panose="03000600000000000000" pitchFamily="66" charset="0"/>
              </a:rPr>
              <a:t>লুপ কন্ট্রোল স্টেটমেন্ট (</a:t>
            </a:r>
            <a:r>
              <a:rPr lang="en-US" sz="2800" b="1">
                <a:ln w="0"/>
              </a:rPr>
              <a:t>Loop Control Statement)</a:t>
            </a:r>
            <a:endParaRPr lang="as-IN" sz="2800" b="1" dirty="0">
              <a:ln w="0"/>
              <a:cs typeface="SolaimanLipi" panose="03000600000000000000" pitchFamily="66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53BB78-535D-4DCE-AB37-0FAF33D4665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855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64F4862-1BB4-4189-B492-0E78E7FB1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spcAft>
                <a:spcPts val="300"/>
              </a:spcAft>
            </a:pPr>
            <a:r>
              <a:rPr lang="as-IN" sz="2800" b="1">
                <a:ln w="0"/>
                <a:cs typeface="SolaimanLipi" panose="03000600000000000000" pitchFamily="66" charset="0"/>
              </a:rPr>
              <a:t>লুপ কন্ট্রোল স্টেটমেন্ট (</a:t>
            </a:r>
            <a:r>
              <a:rPr lang="en-US" sz="2800" b="1">
                <a:ln w="0"/>
              </a:rPr>
              <a:t>Loop Control Statement)</a:t>
            </a:r>
            <a:endParaRPr lang="as-IN" sz="2800" b="1" dirty="0">
              <a:ln w="0"/>
              <a:cs typeface="SolaimanLipi" panose="03000600000000000000" pitchFamily="66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4886E6-B178-4176-87BC-CB2F7F41B94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851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D43FF525-2B98-42E5-B48A-B4B2498E9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spcAft>
                <a:spcPts val="300"/>
              </a:spcAft>
            </a:pPr>
            <a:r>
              <a:rPr lang="as-IN" sz="2800" b="1">
                <a:ln w="0"/>
                <a:cs typeface="SolaimanLipi" panose="03000600000000000000" pitchFamily="66" charset="0"/>
              </a:rPr>
              <a:t>লুপ কন্ট্রোল স্টেটমেন্ট (</a:t>
            </a:r>
            <a:r>
              <a:rPr lang="en-US" sz="2800" b="1">
                <a:ln w="0"/>
              </a:rPr>
              <a:t>Loop Control Statement)</a:t>
            </a:r>
            <a:endParaRPr lang="as-IN" sz="2800" b="1" dirty="0">
              <a:ln w="0"/>
              <a:cs typeface="SolaimanLipi" panose="03000600000000000000" pitchFamily="66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65E218-E4CF-4B62-97E8-21E5C315F82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545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AE55F24D-8EED-4E60-9210-D8739F864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spcAft>
                <a:spcPts val="300"/>
              </a:spcAft>
            </a:pPr>
            <a:r>
              <a:rPr lang="as-IN" sz="2800" b="1">
                <a:ln w="0"/>
                <a:cs typeface="SolaimanLipi" panose="03000600000000000000" pitchFamily="66" charset="0"/>
              </a:rPr>
              <a:t>লুপ কন্ট্রোল স্টেটমেন্ট (</a:t>
            </a:r>
            <a:r>
              <a:rPr lang="en-US" sz="2800" b="1">
                <a:ln w="0"/>
              </a:rPr>
              <a:t>Loop Control Statement)</a:t>
            </a:r>
            <a:endParaRPr lang="as-IN" sz="2800" b="1" dirty="0">
              <a:ln w="0"/>
              <a:cs typeface="SolaimanLipi" panose="03000600000000000000" pitchFamily="66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0F02EB-E029-4963-8CA3-70D7CA252CB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194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70DA1190-8602-4DDA-BF0E-0C4EF440F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spcAft>
                <a:spcPts val="300"/>
              </a:spcAft>
            </a:pPr>
            <a:r>
              <a:rPr lang="as-IN" sz="2800" b="1">
                <a:ln w="0"/>
                <a:cs typeface="SolaimanLipi" panose="03000600000000000000" pitchFamily="66" charset="0"/>
              </a:rPr>
              <a:t>লুপ কন্ট্রোল স্টেটমেন্ট (</a:t>
            </a:r>
            <a:r>
              <a:rPr lang="en-US" sz="2800" b="1">
                <a:ln w="0"/>
              </a:rPr>
              <a:t>Loop Control Statement)</a:t>
            </a:r>
            <a:endParaRPr lang="as-IN" sz="2800" b="1" dirty="0">
              <a:ln w="0"/>
              <a:cs typeface="SolaimanLipi" panose="03000600000000000000" pitchFamily="66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0B1CB1-A3EE-467E-BA1B-324B36E2ADF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199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F56B3747-E562-411E-804D-5A9628399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spcAft>
                <a:spcPts val="300"/>
              </a:spcAft>
            </a:pPr>
            <a:r>
              <a:rPr lang="as-IN" sz="2800" b="1">
                <a:ln w="0"/>
                <a:cs typeface="SolaimanLipi" panose="03000600000000000000" pitchFamily="66" charset="0"/>
              </a:rPr>
              <a:t>লুপ কন্ট্রোল স্টেটমেন্ট (</a:t>
            </a:r>
            <a:r>
              <a:rPr lang="en-US" sz="2800" b="1">
                <a:ln w="0"/>
              </a:rPr>
              <a:t>Loop Control Statement)</a:t>
            </a:r>
            <a:endParaRPr lang="as-IN" sz="2800" b="1" dirty="0">
              <a:ln w="0"/>
              <a:cs typeface="SolaimanLipi" panose="03000600000000000000" pitchFamily="66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A935C5-E6AC-41CC-AAFE-EE2D394A0A9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43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9F697C0-95D3-49C0-AC14-3CB613B28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spcAft>
                <a:spcPts val="300"/>
              </a:spcAft>
            </a:pPr>
            <a:r>
              <a:rPr lang="as-IN" sz="2800" b="1">
                <a:ln w="0"/>
                <a:cs typeface="SolaimanLipi" panose="03000600000000000000" pitchFamily="66" charset="0"/>
              </a:rPr>
              <a:t>লুপ কন্ট্রোল স্টেটমেন্ট (</a:t>
            </a:r>
            <a:r>
              <a:rPr lang="en-US" sz="2800" b="1">
                <a:ln w="0"/>
              </a:rPr>
              <a:t>Loop Control Statement)</a:t>
            </a:r>
            <a:endParaRPr lang="as-IN" sz="2800" b="1" dirty="0">
              <a:ln w="0"/>
              <a:cs typeface="SolaimanLipi" panose="03000600000000000000" pitchFamily="66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C9A959-94CB-46F6-B94A-CCC62004989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400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E61B048-1545-4642-B3F2-C78912F45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s-IN" sz="2800" b="1">
                <a:latin typeface="SutonnyMJ" pitchFamily="2" charset="0"/>
                <a:cs typeface="SutonnyMJ" pitchFamily="2" charset="0"/>
              </a:rPr>
              <a:t>সি প্রোগ্রামিং</a:t>
            </a:r>
            <a:endParaRPr lang="as-IN" sz="2800" b="1" dirty="0">
              <a:latin typeface="SutonnyMJ" pitchFamily="2" charset="0"/>
              <a:cs typeface="SutonnyMJ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AC5116-34B0-4C33-9BF6-BF5CC56F00F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243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14:gallery dir="l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96FEB79-1FF9-44B8-9CC2-23DA08347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s-IN" sz="3600" b="1">
                <a:latin typeface="SutonnyMJ" pitchFamily="2" charset="0"/>
                <a:cs typeface="SutonnyMJ" pitchFamily="2" charset="0"/>
              </a:rPr>
              <a:t>সি প্রোগ্রামিং</a:t>
            </a:r>
            <a:endParaRPr lang="as-IN" sz="3600" b="1" dirty="0">
              <a:latin typeface="SutonnyMJ" pitchFamily="2" charset="0"/>
              <a:cs typeface="SutonnyMJ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E42564-19D4-4F68-8233-E1D9676B4FE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938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14:gallery dir="l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BB2610B-6DCC-45A9-8863-16A6D72D7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D71140-3FB2-4F3A-835E-4380E733E9D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988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14:gallery dir="l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6A18E39-2D4F-42D7-B78B-4C36C0AB3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spcAft>
                <a:spcPts val="300"/>
              </a:spcAft>
            </a:pPr>
            <a:r>
              <a:rPr lang="as-IN" sz="280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SolaimanLipi" panose="03000600000000000000" pitchFamily="66" charset="0"/>
              </a:rPr>
              <a:t>লুপ কন্ট্রোল স্টেটমেন্ট (</a:t>
            </a:r>
            <a:r>
              <a:rPr lang="en-US" sz="280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Loop Control Statement)</a:t>
            </a:r>
            <a:endParaRPr lang="as-IN" sz="280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cs typeface="SolaimanLipi" panose="03000600000000000000" pitchFamily="66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91082B-6142-49E3-A9BD-6FE41911144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600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FE7BD52E-B5A9-4D49-BAC0-DDDADFD35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spcAft>
                <a:spcPts val="300"/>
              </a:spcAft>
            </a:pPr>
            <a:r>
              <a:rPr lang="as-IN" sz="2800" b="1">
                <a:ln w="0"/>
                <a:cs typeface="SolaimanLipi" panose="03000600000000000000" pitchFamily="66" charset="0"/>
              </a:rPr>
              <a:t>লুপ কন্ট্রোল স্টেটমেন্ট (</a:t>
            </a:r>
            <a:r>
              <a:rPr lang="en-US" sz="2800" b="1">
                <a:ln w="0"/>
              </a:rPr>
              <a:t>Loop Control Statement)</a:t>
            </a:r>
            <a:endParaRPr lang="as-IN" sz="2800" b="1" dirty="0">
              <a:ln w="0"/>
              <a:cs typeface="SolaimanLipi" panose="03000600000000000000" pitchFamily="66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ED1063-8C4D-4B37-AE69-7F7BA8C1157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804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6E75AFE-4A90-47E4-A0B4-DEBC4C526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spcAft>
                <a:spcPts val="300"/>
              </a:spcAft>
            </a:pPr>
            <a:r>
              <a:rPr lang="as-IN" sz="2800" b="1">
                <a:ln w="0"/>
                <a:cs typeface="SolaimanLipi" panose="03000600000000000000" pitchFamily="66" charset="0"/>
              </a:rPr>
              <a:t>লুপ কন্ট্রোল স্টেটমেন্ট (</a:t>
            </a:r>
            <a:r>
              <a:rPr lang="en-US" sz="2800" b="1">
                <a:ln w="0"/>
              </a:rPr>
              <a:t>Loop Control Statement)</a:t>
            </a:r>
            <a:endParaRPr lang="as-IN" sz="2800" b="1" dirty="0">
              <a:ln w="0"/>
              <a:cs typeface="SolaimanLipi" panose="03000600000000000000" pitchFamily="66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8C064C-7F2F-4220-92EB-6B2AE6112C2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744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0B4BF83-1C44-48A4-8188-C777581B0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spcAft>
                <a:spcPts val="300"/>
              </a:spcAft>
            </a:pPr>
            <a:r>
              <a:rPr lang="as-IN" sz="2800" b="1">
                <a:ln w="0"/>
                <a:cs typeface="SolaimanLipi" panose="03000600000000000000" pitchFamily="66" charset="0"/>
              </a:rPr>
              <a:t>লুপ কন্ট্রোল স্টেটমেন্ট (</a:t>
            </a:r>
            <a:r>
              <a:rPr lang="en-US" sz="2800" b="1">
                <a:ln w="0"/>
              </a:rPr>
              <a:t>Loop Control Statement)</a:t>
            </a:r>
            <a:endParaRPr lang="as-IN" sz="2800" b="1" dirty="0">
              <a:ln w="0"/>
              <a:cs typeface="SolaimanLipi" panose="03000600000000000000" pitchFamily="66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A65135-5204-421F-AB88-85535EC6CA0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060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2CA0922-E2C0-47DF-8FF1-0154EAC3B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spcAft>
                <a:spcPts val="300"/>
              </a:spcAft>
            </a:pPr>
            <a:r>
              <a:rPr lang="as-IN" sz="2800" b="1">
                <a:ln w="0"/>
                <a:cs typeface="SolaimanLipi" panose="03000600000000000000" pitchFamily="66" charset="0"/>
              </a:rPr>
              <a:t>লুপ কন্ট্রোল স্টেটমেন্ট (</a:t>
            </a:r>
            <a:r>
              <a:rPr lang="en-US" sz="2800" b="1">
                <a:ln w="0"/>
              </a:rPr>
              <a:t>Loop Control Statement)</a:t>
            </a:r>
            <a:endParaRPr lang="as-IN" sz="2800" b="1" dirty="0">
              <a:ln w="0"/>
              <a:cs typeface="SolaimanLipi" panose="03000600000000000000" pitchFamily="66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FA64E9-3002-4241-B615-B27B0D3B529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84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F3BC0E60-F88F-4E40-8EC8-E6E347C56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spcAft>
                <a:spcPts val="300"/>
              </a:spcAft>
            </a:pPr>
            <a:r>
              <a:rPr lang="as-IN" sz="2800" b="1">
                <a:ln w="0"/>
                <a:cs typeface="SolaimanLipi" panose="03000600000000000000" pitchFamily="66" charset="0"/>
              </a:rPr>
              <a:t>লুপ কন্ট্রোল স্টেটমেন্ট (</a:t>
            </a:r>
            <a:r>
              <a:rPr lang="en-US" sz="2800" b="1">
                <a:ln w="0"/>
              </a:rPr>
              <a:t>Loop Control Statement)</a:t>
            </a:r>
            <a:endParaRPr lang="as-IN" sz="2800" b="1" dirty="0">
              <a:ln w="0"/>
              <a:cs typeface="SolaimanLipi" panose="03000600000000000000" pitchFamily="66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619C0F-DF2D-4C05-92D0-E650700B4E9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129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E965C689-BC52-4981-88C4-0E12C507F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spcAft>
                <a:spcPts val="300"/>
              </a:spcAft>
            </a:pPr>
            <a:r>
              <a:rPr lang="as-IN" sz="2800" b="1">
                <a:ln w="0"/>
                <a:cs typeface="SolaimanLipi" panose="03000600000000000000" pitchFamily="66" charset="0"/>
              </a:rPr>
              <a:t>লুপ কন্ট্রোল স্টেটমেন্ট (</a:t>
            </a:r>
            <a:r>
              <a:rPr lang="en-US" sz="2800" b="1">
                <a:ln w="0"/>
              </a:rPr>
              <a:t>Loop Control Statement)</a:t>
            </a:r>
            <a:endParaRPr lang="as-IN" sz="2800" b="1" dirty="0">
              <a:ln w="0"/>
              <a:cs typeface="SolaimanLipi" panose="03000600000000000000" pitchFamily="66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E72D15-C3C7-4FF1-B7A0-154864253B5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891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122</Words>
  <Application>Microsoft Office PowerPoint</Application>
  <PresentationFormat>On-screen Show (4:3)</PresentationFormat>
  <Paragraphs>17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RinkiyMJ</vt:lpstr>
      <vt:lpstr>SutonnyMJ</vt:lpstr>
      <vt:lpstr>Office Theme</vt:lpstr>
      <vt:lpstr>D”P gva¨wgK Z_¨ I †hvMv‡hvM cÖhyw³</vt:lpstr>
      <vt:lpstr>PowerPoint Presentation</vt:lpstr>
      <vt:lpstr>লুপ কন্ট্রোল স্টেটমেন্ট (Loop Control Statement)</vt:lpstr>
      <vt:lpstr>লুপ কন্ট্রোল স্টেটমেন্ট (Loop Control Statement)</vt:lpstr>
      <vt:lpstr>লুপ কন্ট্রোল স্টেটমেন্ট (Loop Control Statement)</vt:lpstr>
      <vt:lpstr>লুপ কন্ট্রোল স্টেটমেন্ট (Loop Control Statement)</vt:lpstr>
      <vt:lpstr>লুপ কন্ট্রোল স্টেটমেন্ট (Loop Control Statement)</vt:lpstr>
      <vt:lpstr>লুপ কন্ট্রোল স্টেটমেন্ট (Loop Control Statement)</vt:lpstr>
      <vt:lpstr>লুপ কন্ট্রোল স্টেটমেন্ট (Loop Control Statement)</vt:lpstr>
      <vt:lpstr>লুপ কন্ট্রোল স্টেটমেন্ট (Loop Control Statement)</vt:lpstr>
      <vt:lpstr>লুপ কন্ট্রোল স্টেটমেন্ট (Loop Control Statement)</vt:lpstr>
      <vt:lpstr>লুপ কন্ট্রোল স্টেটমেন্ট (Loop Control Statement)</vt:lpstr>
      <vt:lpstr>লুপ কন্ট্রোল স্টেটমেন্ট (Loop Control Statement)</vt:lpstr>
      <vt:lpstr>লুপ কন্ট্রোল স্টেটমেন্ট (Loop Control Statement)</vt:lpstr>
      <vt:lpstr>লুপ কন্ট্রোল স্টেটমেন্ট (Loop Control Statement)</vt:lpstr>
      <vt:lpstr>লুপ কন্ট্রোল স্টেটমেন্ট (Loop Control Statement)</vt:lpstr>
      <vt:lpstr>সি প্রোগ্রামিং</vt:lpstr>
      <vt:lpstr>সি প্রোগ্রামিং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D”P gva¨wgK Z_¨ I †hvMv‡hvM cÖhyw³</dc:title>
  <dc:creator>User PC</dc:creator>
  <cp:lastModifiedBy>User PC</cp:lastModifiedBy>
  <cp:revision>1</cp:revision>
  <dcterms:created xsi:type="dcterms:W3CDTF">2019-07-20T12:42:29Z</dcterms:created>
  <dcterms:modified xsi:type="dcterms:W3CDTF">2019-07-20T12:42:29Z</dcterms:modified>
</cp:coreProperties>
</file>

<file path=docProps/thumbnail.jpeg>
</file>